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7" r:id="rId2"/>
    <p:sldId id="258" r:id="rId3"/>
    <p:sldId id="260" r:id="rId4"/>
    <p:sldId id="261" r:id="rId5"/>
    <p:sldId id="262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0"/>
  </p:normalViewPr>
  <p:slideViewPr>
    <p:cSldViewPr snapToGrid="0" snapToObjects="1">
      <p:cViewPr varScale="1">
        <p:scale>
          <a:sx n="70" d="100"/>
          <a:sy n="70" d="100"/>
        </p:scale>
        <p:origin x="71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34C322-3CCB-7A43-836D-F2CFD34B69B9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5E6CF2-21B8-D94A-AA57-39DC519D064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103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12/6/2018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12/6/2018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12/6/2018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12/6/2018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12/6/2018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12/6/2018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12/6/2018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12/6/2018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12/6/2018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12/6/2018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12/6/2018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12/6/2018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12/6/2018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12/6/2018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12/6/2018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12/6/2018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/>
              <a:pPr/>
              <a:t>12/6/2018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/>
          </a:solidFill>
        </p:spPr>
        <p:txBody>
          <a:bodyPr/>
          <a:lstStyle/>
          <a:p>
            <a:r>
              <a:rPr lang="en-US" b="1" dirty="0" smtClean="0"/>
              <a:t>Executive Summary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Upgrade our IT system</a:t>
            </a:r>
          </a:p>
          <a:p>
            <a:r>
              <a:rPr lang="en-US" dirty="0" smtClean="0"/>
              <a:t>Current Status</a:t>
            </a:r>
          </a:p>
          <a:p>
            <a:pPr lvl="1"/>
            <a:r>
              <a:rPr lang="en-US" dirty="0" smtClean="0"/>
              <a:t>Two separate systems (ER and rest of the hospital), do not communicate with each other</a:t>
            </a:r>
          </a:p>
          <a:p>
            <a:pPr lvl="1"/>
            <a:r>
              <a:rPr lang="en-US" dirty="0" smtClean="0"/>
              <a:t>Only has CPOE functionality, not a full EHR</a:t>
            </a:r>
          </a:p>
          <a:p>
            <a:pPr lvl="1"/>
            <a:r>
              <a:rPr lang="en-US" dirty="0" smtClean="0"/>
              <a:t>Patient safety issues with the two systems not communicating</a:t>
            </a:r>
          </a:p>
          <a:p>
            <a:pPr lvl="1"/>
            <a:r>
              <a:rPr lang="en-US" dirty="0" smtClean="0"/>
              <a:t>EHR incentive money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775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/>
          </a:solidFill>
        </p:spPr>
        <p:txBody>
          <a:bodyPr/>
          <a:lstStyle/>
          <a:p>
            <a:r>
              <a:rPr lang="en-US" b="1" dirty="0" smtClean="0"/>
              <a:t>Data Points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Better communication amongst physicians leading to</a:t>
            </a:r>
          </a:p>
          <a:p>
            <a:pPr lvl="1"/>
            <a:r>
              <a:rPr lang="en-US" dirty="0" smtClean="0"/>
              <a:t>Increased patient safety</a:t>
            </a:r>
          </a:p>
          <a:p>
            <a:pPr lvl="1"/>
            <a:r>
              <a:rPr lang="en-US" dirty="0" smtClean="0"/>
              <a:t>Better patient satisfaction scores impacting VBP dollars</a:t>
            </a:r>
          </a:p>
          <a:p>
            <a:r>
              <a:rPr lang="en-US" dirty="0" smtClean="0"/>
              <a:t>Capture Case Mix Index </a:t>
            </a:r>
            <a:r>
              <a:rPr lang="mr-IN" dirty="0" smtClean="0"/>
              <a:t>–</a:t>
            </a:r>
            <a:r>
              <a:rPr lang="en-US" dirty="0" smtClean="0"/>
              <a:t> Impact on bottom line</a:t>
            </a:r>
          </a:p>
          <a:p>
            <a:r>
              <a:rPr lang="en-US" dirty="0" smtClean="0"/>
              <a:t>Better Revenue Cycle Management</a:t>
            </a:r>
          </a:p>
          <a:p>
            <a:pPr lvl="1"/>
            <a:r>
              <a:rPr lang="en-US" dirty="0" smtClean="0"/>
              <a:t>Appropriate coding</a:t>
            </a:r>
          </a:p>
          <a:p>
            <a:pPr lvl="1"/>
            <a:r>
              <a:rPr lang="en-US" dirty="0" smtClean="0"/>
              <a:t>Timely documentation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322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0"/>
            <a:ext cx="8911687" cy="973015"/>
          </a:xfrm>
          <a:solidFill>
            <a:schemeClr val="tx2"/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The Numbers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i="1" dirty="0" smtClean="0">
                <a:solidFill>
                  <a:srgbClr val="FF0000"/>
                </a:solidFill>
              </a:rPr>
              <a:t>Excel File would be added in </a:t>
            </a:r>
            <a:r>
              <a:rPr lang="en-US" sz="3600" b="1" i="1" smtClean="0">
                <a:solidFill>
                  <a:srgbClr val="FF0000"/>
                </a:solidFill>
              </a:rPr>
              <a:t>this slide </a:t>
            </a:r>
            <a:endParaRPr lang="en-US" sz="36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11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/>
          </a:solidFill>
        </p:spPr>
        <p:txBody>
          <a:bodyPr/>
          <a:lstStyle/>
          <a:p>
            <a:r>
              <a:rPr lang="en-US" b="1" dirty="0" smtClean="0"/>
              <a:t>Capital Budgeting Method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Present Value method is best used to compare alternative A vs alternative B</a:t>
            </a:r>
          </a:p>
          <a:p>
            <a:r>
              <a:rPr lang="en-US" dirty="0" smtClean="0"/>
              <a:t>in this case the alternatives are lease vs buy</a:t>
            </a:r>
          </a:p>
          <a:p>
            <a:r>
              <a:rPr lang="en-US" dirty="0" smtClean="0"/>
              <a:t>Other Capital budgeting methods</a:t>
            </a:r>
          </a:p>
          <a:p>
            <a:pPr lvl="1"/>
            <a:r>
              <a:rPr lang="en-US" dirty="0" smtClean="0"/>
              <a:t>Net Present Value</a:t>
            </a:r>
          </a:p>
          <a:p>
            <a:pPr lvl="1"/>
            <a:r>
              <a:rPr lang="en-US" dirty="0" smtClean="0"/>
              <a:t>Internal Rate of Return</a:t>
            </a:r>
          </a:p>
          <a:p>
            <a:pPr lvl="1"/>
            <a:r>
              <a:rPr lang="en-US" dirty="0" smtClean="0"/>
              <a:t>Payback Method</a:t>
            </a:r>
          </a:p>
          <a:p>
            <a:pPr lvl="1"/>
            <a:r>
              <a:rPr lang="en-US" dirty="0" smtClean="0"/>
              <a:t>Accounting rate of return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92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/>
          </a:solidFill>
        </p:spPr>
        <p:txBody>
          <a:bodyPr/>
          <a:lstStyle/>
          <a:p>
            <a:r>
              <a:rPr lang="en-US" b="1" dirty="0" smtClean="0"/>
              <a:t>Conclusion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Leasing is better than buying</a:t>
            </a:r>
          </a:p>
          <a:p>
            <a:r>
              <a:rPr lang="en-US" dirty="0" smtClean="0"/>
              <a:t>Impact bottom line</a:t>
            </a:r>
          </a:p>
          <a:p>
            <a:pPr lvl="1"/>
            <a:r>
              <a:rPr lang="en-US" dirty="0" smtClean="0"/>
              <a:t>Higher Case Mix (capture data)</a:t>
            </a:r>
          </a:p>
          <a:p>
            <a:pPr lvl="1"/>
            <a:r>
              <a:rPr lang="en-US" dirty="0" smtClean="0"/>
              <a:t>Patient satisfaction (Medicare VBP)</a:t>
            </a:r>
          </a:p>
          <a:p>
            <a:r>
              <a:rPr lang="en-US" dirty="0" smtClean="0"/>
              <a:t>Will improve physician communication within the system positively impacting</a:t>
            </a:r>
          </a:p>
          <a:p>
            <a:pPr lvl="1"/>
            <a:r>
              <a:rPr lang="en-US" dirty="0" smtClean="0"/>
              <a:t>Patient safety</a:t>
            </a:r>
          </a:p>
          <a:p>
            <a:pPr lvl="1"/>
            <a:r>
              <a:rPr lang="en-US" dirty="0" smtClean="0"/>
              <a:t>Length of stay</a:t>
            </a:r>
          </a:p>
          <a:p>
            <a:pPr lvl="1"/>
            <a:r>
              <a:rPr lang="en-US" dirty="0" smtClean="0"/>
              <a:t>Patient Satisfaction</a:t>
            </a:r>
          </a:p>
          <a:p>
            <a:r>
              <a:rPr lang="en-US" dirty="0" smtClean="0"/>
              <a:t>Long term considerations</a:t>
            </a:r>
          </a:p>
          <a:p>
            <a:pPr lvl="1"/>
            <a:r>
              <a:rPr lang="en-US" dirty="0" smtClean="0"/>
              <a:t>Bigger Vendor that is going to be around (upfront cost)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823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86</TotalTime>
  <Words>186</Words>
  <Application>Microsoft Office PowerPoint</Application>
  <PresentationFormat>Widescreen</PresentationFormat>
  <Paragraphs>36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Century Gothic</vt:lpstr>
      <vt:lpstr>Mangal</vt:lpstr>
      <vt:lpstr>Wingdings 3</vt:lpstr>
      <vt:lpstr>Wisp</vt:lpstr>
      <vt:lpstr>Executive Summary </vt:lpstr>
      <vt:lpstr>Data Points</vt:lpstr>
      <vt:lpstr>The Numbers </vt:lpstr>
      <vt:lpstr>Capital Budgeting Method</vt:lpstr>
      <vt:lpstr>Conclusion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ravi singh</dc:creator>
  <cp:lastModifiedBy>John Bennett</cp:lastModifiedBy>
  <cp:revision>7</cp:revision>
  <dcterms:created xsi:type="dcterms:W3CDTF">2017-12-03T01:29:15Z</dcterms:created>
  <dcterms:modified xsi:type="dcterms:W3CDTF">2018-12-06T23:07:23Z</dcterms:modified>
</cp:coreProperties>
</file>